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64" r:id="rId3"/>
    <p:sldId id="263" r:id="rId4"/>
    <p:sldId id="262" r:id="rId5"/>
    <p:sldId id="261" r:id="rId6"/>
    <p:sldId id="257" r:id="rId7"/>
    <p:sldId id="256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Helvetica Neue" panose="02000503000000020004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393"/>
    <a:srgbClr val="00E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82"/>
    <p:restoredTop sz="94629"/>
  </p:normalViewPr>
  <p:slideViewPr>
    <p:cSldViewPr snapToGrid="0" snapToObjects="1">
      <p:cViewPr>
        <p:scale>
          <a:sx n="150" d="100"/>
          <a:sy n="150" d="100"/>
        </p:scale>
        <p:origin x="-128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5/8/layout/vList3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8215840-C61E-A74D-8E82-994101A6B377}" type="pres">
      <dgm:prSet presAssocID="{46685573-CDC8-C44A-BA07-0C0CA555A340}" presName="linearFlow" presStyleCnt="0">
        <dgm:presLayoutVars>
          <dgm:dir/>
          <dgm:resizeHandles val="exact"/>
        </dgm:presLayoutVars>
      </dgm:prSet>
      <dgm:spPr/>
    </dgm:pt>
    <dgm:pt modelId="{95A2FAD5-F889-9A48-97C2-0F1CA9226E4F}" type="pres">
      <dgm:prSet presAssocID="{2D12799E-DDD2-3948-9D4B-0E9C0086034E}" presName="composite" presStyleCnt="0"/>
      <dgm:spPr/>
    </dgm:pt>
    <dgm:pt modelId="{9167FBE1-DCC8-B54F-BC5B-648BCB9D9A60}" type="pres">
      <dgm:prSet presAssocID="{2D12799E-DDD2-3948-9D4B-0E9C0086034E}" presName="imgShp" presStyleLbl="fgImgPlace1" presStyleIdx="0" presStyleCnt="7"/>
      <dgm:spPr/>
    </dgm:pt>
    <dgm:pt modelId="{0E32D339-BA02-B940-9AEC-0178878ABA05}" type="pres">
      <dgm:prSet presAssocID="{2D12799E-DDD2-3948-9D4B-0E9C0086034E}" presName="txShp" presStyleLbl="node1" presStyleIdx="0" presStyleCnt="7">
        <dgm:presLayoutVars>
          <dgm:bulletEnabled val="1"/>
        </dgm:presLayoutVars>
      </dgm:prSet>
      <dgm:spPr/>
    </dgm:pt>
    <dgm:pt modelId="{9A126317-69E9-0245-826B-DB0E004A3E47}" type="pres">
      <dgm:prSet presAssocID="{5D68B7DF-4E04-2E40-B5CF-604F93A9E261}" presName="spacing" presStyleCnt="0"/>
      <dgm:spPr/>
    </dgm:pt>
    <dgm:pt modelId="{A225A3DD-F94F-714A-AE4F-C9DA324AA49C}" type="pres">
      <dgm:prSet presAssocID="{5A7D129D-4601-1E40-B648-30CB24B694B5}" presName="composite" presStyleCnt="0"/>
      <dgm:spPr/>
    </dgm:pt>
    <dgm:pt modelId="{1E5EDB90-6D38-6441-BF1F-1BFD9A80F428}" type="pres">
      <dgm:prSet presAssocID="{5A7D129D-4601-1E40-B648-30CB24B694B5}" presName="imgShp" presStyleLbl="fgImgPlace1" presStyleIdx="1" presStyleCnt="7"/>
      <dgm:spPr/>
    </dgm:pt>
    <dgm:pt modelId="{9916C96C-0D15-CD42-A42A-4746642A17EE}" type="pres">
      <dgm:prSet presAssocID="{5A7D129D-4601-1E40-B648-30CB24B694B5}" presName="txShp" presStyleLbl="node1" presStyleIdx="1" presStyleCnt="7">
        <dgm:presLayoutVars>
          <dgm:bulletEnabled val="1"/>
        </dgm:presLayoutVars>
      </dgm:prSet>
      <dgm:spPr/>
    </dgm:pt>
    <dgm:pt modelId="{0AAF10ED-670A-A64E-B5E1-548500210944}" type="pres">
      <dgm:prSet presAssocID="{10433BEE-5DE6-8A4B-8168-46C60AB079F7}" presName="spacing" presStyleCnt="0"/>
      <dgm:spPr/>
    </dgm:pt>
    <dgm:pt modelId="{D238C9DB-62F9-7544-BE5C-5B1C7D4A419C}" type="pres">
      <dgm:prSet presAssocID="{F283E04E-DD2B-B44C-A4DC-4FF1478C7E27}" presName="composite" presStyleCnt="0"/>
      <dgm:spPr/>
    </dgm:pt>
    <dgm:pt modelId="{C3ABA010-C46B-5B49-AEDC-5BFBDA48102D}" type="pres">
      <dgm:prSet presAssocID="{F283E04E-DD2B-B44C-A4DC-4FF1478C7E27}" presName="imgShp" presStyleLbl="fgImgPlace1" presStyleIdx="2" presStyleCnt="7"/>
      <dgm:spPr/>
    </dgm:pt>
    <dgm:pt modelId="{2FF0FDA4-E171-0748-81EF-014BB25A6497}" type="pres">
      <dgm:prSet presAssocID="{F283E04E-DD2B-B44C-A4DC-4FF1478C7E27}" presName="txShp" presStyleLbl="node1" presStyleIdx="2" presStyleCnt="7">
        <dgm:presLayoutVars>
          <dgm:bulletEnabled val="1"/>
        </dgm:presLayoutVars>
      </dgm:prSet>
      <dgm:spPr/>
    </dgm:pt>
    <dgm:pt modelId="{1A05F3D8-6FC8-AA48-84EB-7496E75627D0}" type="pres">
      <dgm:prSet presAssocID="{25639F25-F2E6-434B-B304-E568FC44EF2E}" presName="spacing" presStyleCnt="0"/>
      <dgm:spPr/>
    </dgm:pt>
    <dgm:pt modelId="{0F623114-E0A3-BC48-BB60-C9EEC81A71A6}" type="pres">
      <dgm:prSet presAssocID="{F6239469-728F-5642-A54A-264A01DB65F9}" presName="composite" presStyleCnt="0"/>
      <dgm:spPr/>
    </dgm:pt>
    <dgm:pt modelId="{EC956C70-1C50-AE40-A8C8-A8148765173A}" type="pres">
      <dgm:prSet presAssocID="{F6239469-728F-5642-A54A-264A01DB65F9}" presName="imgShp" presStyleLbl="fgImgPlace1" presStyleIdx="3" presStyleCnt="7"/>
      <dgm:spPr/>
    </dgm:pt>
    <dgm:pt modelId="{5FD253E4-0DAC-AC4F-B6E4-F36E0F8D66BC}" type="pres">
      <dgm:prSet presAssocID="{F6239469-728F-5642-A54A-264A01DB65F9}" presName="txShp" presStyleLbl="node1" presStyleIdx="3" presStyleCnt="7">
        <dgm:presLayoutVars>
          <dgm:bulletEnabled val="1"/>
        </dgm:presLayoutVars>
      </dgm:prSet>
      <dgm:spPr/>
    </dgm:pt>
    <dgm:pt modelId="{B5AC66EF-1CE7-6C41-9CC4-021C2FCE4140}" type="pres">
      <dgm:prSet presAssocID="{39339D25-D6FE-C446-8C35-B1647F375410}" presName="spacing" presStyleCnt="0"/>
      <dgm:spPr/>
    </dgm:pt>
    <dgm:pt modelId="{11C9A236-FE37-AE4E-914C-18F62E055C2B}" type="pres">
      <dgm:prSet presAssocID="{4FD9B000-D2DE-404E-A978-381978F2CC37}" presName="composite" presStyleCnt="0"/>
      <dgm:spPr/>
    </dgm:pt>
    <dgm:pt modelId="{78964CA4-2799-7541-8FB8-2983597960ED}" type="pres">
      <dgm:prSet presAssocID="{4FD9B000-D2DE-404E-A978-381978F2CC37}" presName="imgShp" presStyleLbl="fgImgPlace1" presStyleIdx="4" presStyleCnt="7"/>
      <dgm:spPr/>
    </dgm:pt>
    <dgm:pt modelId="{9CF4B699-2EB4-6147-8BE1-233A4184E98C}" type="pres">
      <dgm:prSet presAssocID="{4FD9B000-D2DE-404E-A978-381978F2CC37}" presName="txShp" presStyleLbl="node1" presStyleIdx="4" presStyleCnt="7">
        <dgm:presLayoutVars>
          <dgm:bulletEnabled val="1"/>
        </dgm:presLayoutVars>
      </dgm:prSet>
      <dgm:spPr/>
    </dgm:pt>
    <dgm:pt modelId="{C00333F0-3155-4146-8910-960B325259BF}" type="pres">
      <dgm:prSet presAssocID="{6DAEC089-984F-B346-A815-85115B1D3B5F}" presName="spacing" presStyleCnt="0"/>
      <dgm:spPr/>
    </dgm:pt>
    <dgm:pt modelId="{5F4F556E-B788-7646-B0D4-47169DE0C33F}" type="pres">
      <dgm:prSet presAssocID="{1E061C34-34D6-1E4C-925D-1E14AFE925A5}" presName="composite" presStyleCnt="0"/>
      <dgm:spPr/>
    </dgm:pt>
    <dgm:pt modelId="{8BDACCC6-BCE6-F14F-AE20-B5D02B227737}" type="pres">
      <dgm:prSet presAssocID="{1E061C34-34D6-1E4C-925D-1E14AFE925A5}" presName="imgShp" presStyleLbl="fgImgPlace1" presStyleIdx="5" presStyleCnt="7"/>
      <dgm:spPr/>
    </dgm:pt>
    <dgm:pt modelId="{AB43990C-8A82-A04A-9174-321C26B5D5F9}" type="pres">
      <dgm:prSet presAssocID="{1E061C34-34D6-1E4C-925D-1E14AFE925A5}" presName="txShp" presStyleLbl="node1" presStyleIdx="5" presStyleCnt="7">
        <dgm:presLayoutVars>
          <dgm:bulletEnabled val="1"/>
        </dgm:presLayoutVars>
      </dgm:prSet>
      <dgm:spPr/>
    </dgm:pt>
    <dgm:pt modelId="{3B7F7DC8-F44E-F94F-903A-060FF6194B98}" type="pres">
      <dgm:prSet presAssocID="{DBA00AAE-57E6-F24F-AA02-18BB4613F991}" presName="spacing" presStyleCnt="0"/>
      <dgm:spPr/>
    </dgm:pt>
    <dgm:pt modelId="{144A282B-23AF-0C43-900D-744C56B60706}" type="pres">
      <dgm:prSet presAssocID="{DAA1FB88-274B-5142-93E5-BF6F41F5A361}" presName="composite" presStyleCnt="0"/>
      <dgm:spPr/>
    </dgm:pt>
    <dgm:pt modelId="{D764A513-540D-B842-BCB6-1DF900FEC060}" type="pres">
      <dgm:prSet presAssocID="{DAA1FB88-274B-5142-93E5-BF6F41F5A361}" presName="imgShp" presStyleLbl="fgImgPlace1" presStyleIdx="6" presStyleCnt="7"/>
      <dgm:spPr/>
    </dgm:pt>
    <dgm:pt modelId="{029A8E60-196B-0D41-A025-FB5D3FB72F74}" type="pres">
      <dgm:prSet presAssocID="{DAA1FB88-274B-5142-93E5-BF6F41F5A361}" presName="txShp" presStyleLbl="node1" presStyleIdx="6" presStyleCnt="7">
        <dgm:presLayoutVars>
          <dgm:bulletEnabled val="1"/>
        </dgm:presLayoutVars>
      </dgm:prSet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CA62C30E-DBF4-C641-AA9F-A5B2469AAD39}" type="presOf" srcId="{4FD9B000-D2DE-404E-A978-381978F2CC37}" destId="{9CF4B699-2EB4-6147-8BE1-233A4184E98C}" srcOrd="0" destOrd="0" presId="urn:microsoft.com/office/officeart/2005/8/layout/vList3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9B587F13-A5E6-FB47-8455-0FF80F2D4756}" type="presOf" srcId="{46685573-CDC8-C44A-BA07-0C0CA555A340}" destId="{48215840-C61E-A74D-8E82-994101A6B377}" srcOrd="0" destOrd="0" presId="urn:microsoft.com/office/officeart/2005/8/layout/vList3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8EDC632E-CBDD-D441-AC2F-B4C8C9E3DDF4}" type="presOf" srcId="{F283E04E-DD2B-B44C-A4DC-4FF1478C7E27}" destId="{2FF0FDA4-E171-0748-81EF-014BB25A6497}" srcOrd="0" destOrd="0" presId="urn:microsoft.com/office/officeart/2005/8/layout/vList3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B1C1756C-C6D8-E04B-87D1-2906BD50AF40}" type="presOf" srcId="{2D12799E-DDD2-3948-9D4B-0E9C0086034E}" destId="{0E32D339-BA02-B940-9AEC-0178878ABA05}" srcOrd="0" destOrd="0" presId="urn:microsoft.com/office/officeart/2005/8/layout/vList3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E97008A5-8301-FE42-A348-588F1FC233EC}" type="presOf" srcId="{DAA1FB88-274B-5142-93E5-BF6F41F5A361}" destId="{029A8E60-196B-0D41-A025-FB5D3FB72F74}" srcOrd="0" destOrd="0" presId="urn:microsoft.com/office/officeart/2005/8/layout/vList3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E45A31AD-2B0F-1648-9618-FFC2C825EC2F}" type="presOf" srcId="{F6239469-728F-5642-A54A-264A01DB65F9}" destId="{5FD253E4-0DAC-AC4F-B6E4-F36E0F8D66BC}" srcOrd="0" destOrd="0" presId="urn:microsoft.com/office/officeart/2005/8/layout/vList3"/>
    <dgm:cxn modelId="{4E6BE3CD-D7B5-5D46-9BFD-FF025526A4F7}" type="presOf" srcId="{1E061C34-34D6-1E4C-925D-1E14AFE925A5}" destId="{AB43990C-8A82-A04A-9174-321C26B5D5F9}" srcOrd="0" destOrd="0" presId="urn:microsoft.com/office/officeart/2005/8/layout/vList3"/>
    <dgm:cxn modelId="{E1EB24F1-6FF9-774A-9E24-2E1A2BBD375D}" type="presOf" srcId="{5A7D129D-4601-1E40-B648-30CB24B694B5}" destId="{9916C96C-0D15-CD42-A42A-4746642A17EE}" srcOrd="0" destOrd="0" presId="urn:microsoft.com/office/officeart/2005/8/layout/vList3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604E3BD4-A22D-7148-8BF7-2294E9030F27}" type="presParOf" srcId="{48215840-C61E-A74D-8E82-994101A6B377}" destId="{95A2FAD5-F889-9A48-97C2-0F1CA9226E4F}" srcOrd="0" destOrd="0" presId="urn:microsoft.com/office/officeart/2005/8/layout/vList3"/>
    <dgm:cxn modelId="{9C77FE65-C762-6740-8B45-2E22B91FE99E}" type="presParOf" srcId="{95A2FAD5-F889-9A48-97C2-0F1CA9226E4F}" destId="{9167FBE1-DCC8-B54F-BC5B-648BCB9D9A60}" srcOrd="0" destOrd="0" presId="urn:microsoft.com/office/officeart/2005/8/layout/vList3"/>
    <dgm:cxn modelId="{DB9BE93A-EE5B-5B48-9316-3DA95427C6E2}" type="presParOf" srcId="{95A2FAD5-F889-9A48-97C2-0F1CA9226E4F}" destId="{0E32D339-BA02-B940-9AEC-0178878ABA05}" srcOrd="1" destOrd="0" presId="urn:microsoft.com/office/officeart/2005/8/layout/vList3"/>
    <dgm:cxn modelId="{6BDB7BD2-A324-8F44-9946-35C4635E1CFB}" type="presParOf" srcId="{48215840-C61E-A74D-8E82-994101A6B377}" destId="{9A126317-69E9-0245-826B-DB0E004A3E47}" srcOrd="1" destOrd="0" presId="urn:microsoft.com/office/officeart/2005/8/layout/vList3"/>
    <dgm:cxn modelId="{EFA2C51C-35C8-FA4A-9CEA-20C90E579CC5}" type="presParOf" srcId="{48215840-C61E-A74D-8E82-994101A6B377}" destId="{A225A3DD-F94F-714A-AE4F-C9DA324AA49C}" srcOrd="2" destOrd="0" presId="urn:microsoft.com/office/officeart/2005/8/layout/vList3"/>
    <dgm:cxn modelId="{E6976467-1134-6F49-9B07-A0DBEB04A1B5}" type="presParOf" srcId="{A225A3DD-F94F-714A-AE4F-C9DA324AA49C}" destId="{1E5EDB90-6D38-6441-BF1F-1BFD9A80F428}" srcOrd="0" destOrd="0" presId="urn:microsoft.com/office/officeart/2005/8/layout/vList3"/>
    <dgm:cxn modelId="{62C2B184-5984-3047-ABBF-8E5B1FCB51C9}" type="presParOf" srcId="{A225A3DD-F94F-714A-AE4F-C9DA324AA49C}" destId="{9916C96C-0D15-CD42-A42A-4746642A17EE}" srcOrd="1" destOrd="0" presId="urn:microsoft.com/office/officeart/2005/8/layout/vList3"/>
    <dgm:cxn modelId="{136C57E9-AEB2-5D41-9699-D7406062F5D4}" type="presParOf" srcId="{48215840-C61E-A74D-8E82-994101A6B377}" destId="{0AAF10ED-670A-A64E-B5E1-548500210944}" srcOrd="3" destOrd="0" presId="urn:microsoft.com/office/officeart/2005/8/layout/vList3"/>
    <dgm:cxn modelId="{BE29C5CA-1766-5E45-85F9-17373C639B35}" type="presParOf" srcId="{48215840-C61E-A74D-8E82-994101A6B377}" destId="{D238C9DB-62F9-7544-BE5C-5B1C7D4A419C}" srcOrd="4" destOrd="0" presId="urn:microsoft.com/office/officeart/2005/8/layout/vList3"/>
    <dgm:cxn modelId="{6B3DD455-B5D4-4645-8F5F-1B15B0B10564}" type="presParOf" srcId="{D238C9DB-62F9-7544-BE5C-5B1C7D4A419C}" destId="{C3ABA010-C46B-5B49-AEDC-5BFBDA48102D}" srcOrd="0" destOrd="0" presId="urn:microsoft.com/office/officeart/2005/8/layout/vList3"/>
    <dgm:cxn modelId="{200B08FF-75AE-3D49-953C-B85D31FF3FBD}" type="presParOf" srcId="{D238C9DB-62F9-7544-BE5C-5B1C7D4A419C}" destId="{2FF0FDA4-E171-0748-81EF-014BB25A6497}" srcOrd="1" destOrd="0" presId="urn:microsoft.com/office/officeart/2005/8/layout/vList3"/>
    <dgm:cxn modelId="{A1225490-1ECF-234C-B14D-4983C10F2D75}" type="presParOf" srcId="{48215840-C61E-A74D-8E82-994101A6B377}" destId="{1A05F3D8-6FC8-AA48-84EB-7496E75627D0}" srcOrd="5" destOrd="0" presId="urn:microsoft.com/office/officeart/2005/8/layout/vList3"/>
    <dgm:cxn modelId="{DA7FB9B0-CA66-BB42-BBB8-1342BBF9036B}" type="presParOf" srcId="{48215840-C61E-A74D-8E82-994101A6B377}" destId="{0F623114-E0A3-BC48-BB60-C9EEC81A71A6}" srcOrd="6" destOrd="0" presId="urn:microsoft.com/office/officeart/2005/8/layout/vList3"/>
    <dgm:cxn modelId="{46A683D6-52BD-D940-8FD9-FEC526DD82F7}" type="presParOf" srcId="{0F623114-E0A3-BC48-BB60-C9EEC81A71A6}" destId="{EC956C70-1C50-AE40-A8C8-A8148765173A}" srcOrd="0" destOrd="0" presId="urn:microsoft.com/office/officeart/2005/8/layout/vList3"/>
    <dgm:cxn modelId="{F40F50F8-9962-6E44-825A-21FBA6BC2EF7}" type="presParOf" srcId="{0F623114-E0A3-BC48-BB60-C9EEC81A71A6}" destId="{5FD253E4-0DAC-AC4F-B6E4-F36E0F8D66BC}" srcOrd="1" destOrd="0" presId="urn:microsoft.com/office/officeart/2005/8/layout/vList3"/>
    <dgm:cxn modelId="{C7FAAC4A-A2D2-B34F-B587-1277E8FD258A}" type="presParOf" srcId="{48215840-C61E-A74D-8E82-994101A6B377}" destId="{B5AC66EF-1CE7-6C41-9CC4-021C2FCE4140}" srcOrd="7" destOrd="0" presId="urn:microsoft.com/office/officeart/2005/8/layout/vList3"/>
    <dgm:cxn modelId="{906171A1-47F1-FA41-857E-15AE12C1EB08}" type="presParOf" srcId="{48215840-C61E-A74D-8E82-994101A6B377}" destId="{11C9A236-FE37-AE4E-914C-18F62E055C2B}" srcOrd="8" destOrd="0" presId="urn:microsoft.com/office/officeart/2005/8/layout/vList3"/>
    <dgm:cxn modelId="{CD40098C-6960-D445-AC51-7E97C5B65AE6}" type="presParOf" srcId="{11C9A236-FE37-AE4E-914C-18F62E055C2B}" destId="{78964CA4-2799-7541-8FB8-2983597960ED}" srcOrd="0" destOrd="0" presId="urn:microsoft.com/office/officeart/2005/8/layout/vList3"/>
    <dgm:cxn modelId="{67D8AA78-47BA-0A4A-832A-6C7BF0E7472D}" type="presParOf" srcId="{11C9A236-FE37-AE4E-914C-18F62E055C2B}" destId="{9CF4B699-2EB4-6147-8BE1-233A4184E98C}" srcOrd="1" destOrd="0" presId="urn:microsoft.com/office/officeart/2005/8/layout/vList3"/>
    <dgm:cxn modelId="{A8DA481E-8255-8044-BA25-DE7996FB3EA8}" type="presParOf" srcId="{48215840-C61E-A74D-8E82-994101A6B377}" destId="{C00333F0-3155-4146-8910-960B325259BF}" srcOrd="9" destOrd="0" presId="urn:microsoft.com/office/officeart/2005/8/layout/vList3"/>
    <dgm:cxn modelId="{C208FC4E-F883-C548-BE64-3328155A12E1}" type="presParOf" srcId="{48215840-C61E-A74D-8E82-994101A6B377}" destId="{5F4F556E-B788-7646-B0D4-47169DE0C33F}" srcOrd="10" destOrd="0" presId="urn:microsoft.com/office/officeart/2005/8/layout/vList3"/>
    <dgm:cxn modelId="{EB5D6E22-95AE-CB44-A77E-82860A4F09CD}" type="presParOf" srcId="{5F4F556E-B788-7646-B0D4-47169DE0C33F}" destId="{8BDACCC6-BCE6-F14F-AE20-B5D02B227737}" srcOrd="0" destOrd="0" presId="urn:microsoft.com/office/officeart/2005/8/layout/vList3"/>
    <dgm:cxn modelId="{FAA09294-214B-EE48-B24C-BE66EEA4CD95}" type="presParOf" srcId="{5F4F556E-B788-7646-B0D4-47169DE0C33F}" destId="{AB43990C-8A82-A04A-9174-321C26B5D5F9}" srcOrd="1" destOrd="0" presId="urn:microsoft.com/office/officeart/2005/8/layout/vList3"/>
    <dgm:cxn modelId="{A5DB07CA-F6C3-B544-A1A6-EFAF7E8653A3}" type="presParOf" srcId="{48215840-C61E-A74D-8E82-994101A6B377}" destId="{3B7F7DC8-F44E-F94F-903A-060FF6194B98}" srcOrd="11" destOrd="0" presId="urn:microsoft.com/office/officeart/2005/8/layout/vList3"/>
    <dgm:cxn modelId="{804FBC2D-F3A7-8240-B45D-1C06A3AB7F61}" type="presParOf" srcId="{48215840-C61E-A74D-8E82-994101A6B377}" destId="{144A282B-23AF-0C43-900D-744C56B60706}" srcOrd="12" destOrd="0" presId="urn:microsoft.com/office/officeart/2005/8/layout/vList3"/>
    <dgm:cxn modelId="{786FC3F1-DF4A-9F46-B652-5B7A511EBFDE}" type="presParOf" srcId="{144A282B-23AF-0C43-900D-744C56B60706}" destId="{D764A513-540D-B842-BCB6-1DF900FEC060}" srcOrd="0" destOrd="0" presId="urn:microsoft.com/office/officeart/2005/8/layout/vList3"/>
    <dgm:cxn modelId="{AE545ECA-C677-054C-8834-CC594C5DBAF5}" type="presParOf" srcId="{144A282B-23AF-0C43-900D-744C56B60706}" destId="{029A8E60-196B-0D41-A025-FB5D3FB72F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32D339-BA02-B940-9AEC-0178878ABA05}">
      <dsp:nvSpPr>
        <dsp:cNvPr id="0" name=""/>
        <dsp:cNvSpPr/>
      </dsp:nvSpPr>
      <dsp:spPr>
        <a:xfrm rot="10800000">
          <a:off x="1675954" y="143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434"/>
        <a:ext cx="5888313" cy="616058"/>
      </dsp:txXfrm>
    </dsp:sp>
    <dsp:sp modelId="{9167FBE1-DCC8-B54F-BC5B-648BCB9D9A60}">
      <dsp:nvSpPr>
        <dsp:cNvPr id="0" name=""/>
        <dsp:cNvSpPr/>
      </dsp:nvSpPr>
      <dsp:spPr>
        <a:xfrm>
          <a:off x="1367925" y="143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6C96C-0D15-CD42-A42A-4746642A17EE}">
      <dsp:nvSpPr>
        <dsp:cNvPr id="0" name=""/>
        <dsp:cNvSpPr/>
      </dsp:nvSpPr>
      <dsp:spPr>
        <a:xfrm rot="10800000">
          <a:off x="1675954" y="80139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31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801390"/>
        <a:ext cx="5888313" cy="616058"/>
      </dsp:txXfrm>
    </dsp:sp>
    <dsp:sp modelId="{1E5EDB90-6D38-6441-BF1F-1BFD9A80F428}">
      <dsp:nvSpPr>
        <dsp:cNvPr id="0" name=""/>
        <dsp:cNvSpPr/>
      </dsp:nvSpPr>
      <dsp:spPr>
        <a:xfrm>
          <a:off x="1367925" y="80139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1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FDA4-E171-0748-81EF-014BB25A6497}">
      <dsp:nvSpPr>
        <dsp:cNvPr id="0" name=""/>
        <dsp:cNvSpPr/>
      </dsp:nvSpPr>
      <dsp:spPr>
        <a:xfrm rot="10800000">
          <a:off x="1675954" y="160134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63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601347"/>
        <a:ext cx="5888313" cy="616058"/>
      </dsp:txXfrm>
    </dsp:sp>
    <dsp:sp modelId="{C3ABA010-C46B-5B49-AEDC-5BFBDA48102D}">
      <dsp:nvSpPr>
        <dsp:cNvPr id="0" name=""/>
        <dsp:cNvSpPr/>
      </dsp:nvSpPr>
      <dsp:spPr>
        <a:xfrm>
          <a:off x="1367925" y="160134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31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253E4-0DAC-AC4F-B6E4-F36E0F8D66BC}">
      <dsp:nvSpPr>
        <dsp:cNvPr id="0" name=""/>
        <dsp:cNvSpPr/>
      </dsp:nvSpPr>
      <dsp:spPr>
        <a:xfrm rot="10800000">
          <a:off x="1675954" y="240130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954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2401304"/>
        <a:ext cx="5888313" cy="616058"/>
      </dsp:txXfrm>
    </dsp:sp>
    <dsp:sp modelId="{EC956C70-1C50-AE40-A8C8-A8148765173A}">
      <dsp:nvSpPr>
        <dsp:cNvPr id="0" name=""/>
        <dsp:cNvSpPr/>
      </dsp:nvSpPr>
      <dsp:spPr>
        <a:xfrm>
          <a:off x="1367925" y="240130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47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4B699-2EB4-6147-8BE1-233A4184E98C}">
      <dsp:nvSpPr>
        <dsp:cNvPr id="0" name=""/>
        <dsp:cNvSpPr/>
      </dsp:nvSpPr>
      <dsp:spPr>
        <a:xfrm rot="10800000">
          <a:off x="1675954" y="320126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27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3201260"/>
        <a:ext cx="5888313" cy="616058"/>
      </dsp:txXfrm>
    </dsp:sp>
    <dsp:sp modelId="{78964CA4-2799-7541-8FB8-2983597960ED}">
      <dsp:nvSpPr>
        <dsp:cNvPr id="0" name=""/>
        <dsp:cNvSpPr/>
      </dsp:nvSpPr>
      <dsp:spPr>
        <a:xfrm>
          <a:off x="1367925" y="320126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63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43990C-8A82-A04A-9174-321C26B5D5F9}">
      <dsp:nvSpPr>
        <dsp:cNvPr id="0" name=""/>
        <dsp:cNvSpPr/>
      </dsp:nvSpPr>
      <dsp:spPr>
        <a:xfrm rot="10800000">
          <a:off x="1675954" y="400121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591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001217"/>
        <a:ext cx="5888313" cy="616058"/>
      </dsp:txXfrm>
    </dsp:sp>
    <dsp:sp modelId="{8BDACCC6-BCE6-F14F-AE20-B5D02B227737}">
      <dsp:nvSpPr>
        <dsp:cNvPr id="0" name=""/>
        <dsp:cNvSpPr/>
      </dsp:nvSpPr>
      <dsp:spPr>
        <a:xfrm>
          <a:off x="1367925" y="400121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79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A8E60-196B-0D41-A025-FB5D3FB72F74}">
      <dsp:nvSpPr>
        <dsp:cNvPr id="0" name=""/>
        <dsp:cNvSpPr/>
      </dsp:nvSpPr>
      <dsp:spPr>
        <a:xfrm rot="10800000">
          <a:off x="1675954" y="480117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90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801174"/>
        <a:ext cx="5888313" cy="616058"/>
      </dsp:txXfrm>
    </dsp:sp>
    <dsp:sp modelId="{D764A513-540D-B842-BCB6-1DF900FEC060}">
      <dsp:nvSpPr>
        <dsp:cNvPr id="0" name=""/>
        <dsp:cNvSpPr/>
      </dsp:nvSpPr>
      <dsp:spPr>
        <a:xfrm>
          <a:off x="1367925" y="480117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95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322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8220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244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10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9830" y="-457199"/>
            <a:ext cx="7315199" cy="7315199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507626" y="2084539"/>
            <a:ext cx="265757" cy="393920"/>
            <a:chOff x="5760024" y="1847241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1957849" y="2708395"/>
            <a:ext cx="265757" cy="393910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026878" y="3781001"/>
            <a:ext cx="274099" cy="393910"/>
            <a:chOff x="4987986" y="2405305"/>
            <a:chExt cx="263570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87986" y="2405305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210235" y="4068723"/>
            <a:ext cx="261585" cy="393910"/>
            <a:chOff x="4820873" y="3595640"/>
            <a:chExt cx="251537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016030" y="3579725"/>
            <a:ext cx="285902" cy="393910"/>
            <a:chOff x="6752225" y="4010291"/>
            <a:chExt cx="274919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341508" y="2666062"/>
            <a:ext cx="265757" cy="393910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3750273" y="2147454"/>
            <a:ext cx="265757" cy="393920"/>
            <a:chOff x="6371135" y="2068337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3374553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9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780931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135592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308465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6342488" y="3969541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363692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183187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6396438" y="2228269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566434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6546755" y="134487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4021295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/>
        </p:nvGraphicFramePr>
        <p:xfrm>
          <a:off x="4115443" y="596572"/>
          <a:ext cx="908620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4" name="Google Shape;212;gd33cc45fa0_1_0">
            <a:extLst>
              <a:ext uri="{FF2B5EF4-FFF2-40B4-BE49-F238E27FC236}">
                <a16:creationId xmlns:a16="http://schemas.microsoft.com/office/drawing/2014/main" id="{35421291-7134-0441-8B66-AF323F6DB525}"/>
              </a:ext>
            </a:extLst>
          </p:cNvPr>
          <p:cNvGrpSpPr/>
          <p:nvPr/>
        </p:nvGrpSpPr>
        <p:grpSpPr>
          <a:xfrm>
            <a:off x="5457824" y="596573"/>
            <a:ext cx="638176" cy="646439"/>
            <a:chOff x="6383609" y="2156658"/>
            <a:chExt cx="225707" cy="239269"/>
          </a:xfrm>
        </p:grpSpPr>
        <p:sp>
          <p:nvSpPr>
            <p:cNvPr id="45" name="Google Shape;213;gd33cc45fa0_1_0">
              <a:extLst>
                <a:ext uri="{FF2B5EF4-FFF2-40B4-BE49-F238E27FC236}">
                  <a16:creationId xmlns:a16="http://schemas.microsoft.com/office/drawing/2014/main" id="{1F191DBA-0DF6-084F-80DF-C2B4C822BD84}"/>
                </a:ext>
              </a:extLst>
            </p:cNvPr>
            <p:cNvSpPr/>
            <p:nvPr/>
          </p:nvSpPr>
          <p:spPr>
            <a:xfrm>
              <a:off x="6383609" y="2156658"/>
              <a:ext cx="225707" cy="239269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14;gd33cc45fa0_1_0">
              <a:extLst>
                <a:ext uri="{FF2B5EF4-FFF2-40B4-BE49-F238E27FC236}">
                  <a16:creationId xmlns:a16="http://schemas.microsoft.com/office/drawing/2014/main" id="{816EBE01-E40C-CD4D-B8F4-EAD703A7B320}"/>
                </a:ext>
              </a:extLst>
            </p:cNvPr>
            <p:cNvSpPr txBox="1"/>
            <p:nvPr/>
          </p:nvSpPr>
          <p:spPr>
            <a:xfrm>
              <a:off x="6439494" y="2207949"/>
              <a:ext cx="161400" cy="136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47" name="Google Shape;227;gd33cc45fa0_1_0">
            <a:extLst>
              <a:ext uri="{FF2B5EF4-FFF2-40B4-BE49-F238E27FC236}">
                <a16:creationId xmlns:a16="http://schemas.microsoft.com/office/drawing/2014/main" id="{1FCCE752-BB27-5242-BC9A-5D5D939FC248}"/>
              </a:ext>
            </a:extLst>
          </p:cNvPr>
          <p:cNvGrpSpPr/>
          <p:nvPr/>
        </p:nvGrpSpPr>
        <p:grpSpPr>
          <a:xfrm>
            <a:off x="5468746" y="1381588"/>
            <a:ext cx="640021" cy="609573"/>
            <a:chOff x="5352027" y="1430596"/>
            <a:chExt cx="256287" cy="313092"/>
          </a:xfrm>
        </p:grpSpPr>
        <p:sp>
          <p:nvSpPr>
            <p:cNvPr id="48" name="Google Shape;228;gd33cc45fa0_1_0">
              <a:extLst>
                <a:ext uri="{FF2B5EF4-FFF2-40B4-BE49-F238E27FC236}">
                  <a16:creationId xmlns:a16="http://schemas.microsoft.com/office/drawing/2014/main" id="{3C639BAD-F3B5-5A4A-BE5A-04F924C9DB62}"/>
                </a:ext>
              </a:extLst>
            </p:cNvPr>
            <p:cNvSpPr/>
            <p:nvPr/>
          </p:nvSpPr>
          <p:spPr>
            <a:xfrm>
              <a:off x="5352027" y="1430596"/>
              <a:ext cx="256287" cy="313092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29;gd33cc45fa0_1_0">
              <a:extLst>
                <a:ext uri="{FF2B5EF4-FFF2-40B4-BE49-F238E27FC236}">
                  <a16:creationId xmlns:a16="http://schemas.microsoft.com/office/drawing/2014/main" id="{8487EF29-00D4-3846-AE64-8AE27B89500C}"/>
                </a:ext>
              </a:extLst>
            </p:cNvPr>
            <p:cNvSpPr txBox="1"/>
            <p:nvPr/>
          </p:nvSpPr>
          <p:spPr>
            <a:xfrm>
              <a:off x="5423400" y="1506803"/>
              <a:ext cx="161400" cy="189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0" name="Google Shape;221;gd33cc45fa0_1_0">
            <a:extLst>
              <a:ext uri="{FF2B5EF4-FFF2-40B4-BE49-F238E27FC236}">
                <a16:creationId xmlns:a16="http://schemas.microsoft.com/office/drawing/2014/main" id="{E46AAB8A-6F28-5843-AA86-7F54E013B301}"/>
              </a:ext>
            </a:extLst>
          </p:cNvPr>
          <p:cNvGrpSpPr/>
          <p:nvPr/>
        </p:nvGrpSpPr>
        <p:grpSpPr>
          <a:xfrm>
            <a:off x="5477261" y="2228269"/>
            <a:ext cx="622979" cy="955448"/>
            <a:chOff x="4736170" y="3532214"/>
            <a:chExt cx="242100" cy="424695"/>
          </a:xfrm>
        </p:grpSpPr>
        <p:sp>
          <p:nvSpPr>
            <p:cNvPr id="51" name="Google Shape;222;gd33cc45fa0_1_0">
              <a:extLst>
                <a:ext uri="{FF2B5EF4-FFF2-40B4-BE49-F238E27FC236}">
                  <a16:creationId xmlns:a16="http://schemas.microsoft.com/office/drawing/2014/main" id="{5F50FF81-DE45-4540-A22C-F10E10D7DEE3}"/>
                </a:ext>
              </a:extLst>
            </p:cNvPr>
            <p:cNvSpPr/>
            <p:nvPr/>
          </p:nvSpPr>
          <p:spPr>
            <a:xfrm>
              <a:off x="4736170" y="3532214"/>
              <a:ext cx="242100" cy="277207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23;gd33cc45fa0_1_0">
              <a:extLst>
                <a:ext uri="{FF2B5EF4-FFF2-40B4-BE49-F238E27FC236}">
                  <a16:creationId xmlns:a16="http://schemas.microsoft.com/office/drawing/2014/main" id="{B31BAD06-5CBF-BB42-8652-DDAB56EEFCDE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6" name="Google Shape;224;gd33cc45fa0_1_0">
            <a:extLst>
              <a:ext uri="{FF2B5EF4-FFF2-40B4-BE49-F238E27FC236}">
                <a16:creationId xmlns:a16="http://schemas.microsoft.com/office/drawing/2014/main" id="{007E1940-882F-A24E-8C24-B24AECD28B17}"/>
              </a:ext>
            </a:extLst>
          </p:cNvPr>
          <p:cNvGrpSpPr/>
          <p:nvPr/>
        </p:nvGrpSpPr>
        <p:grpSpPr>
          <a:xfrm>
            <a:off x="5471772" y="3025302"/>
            <a:ext cx="575312" cy="597406"/>
            <a:chOff x="5009456" y="2468299"/>
            <a:chExt cx="207492" cy="265546"/>
          </a:xfrm>
        </p:grpSpPr>
        <p:sp>
          <p:nvSpPr>
            <p:cNvPr id="87" name="Google Shape;225;gd33cc45fa0_1_0">
              <a:extLst>
                <a:ext uri="{FF2B5EF4-FFF2-40B4-BE49-F238E27FC236}">
                  <a16:creationId xmlns:a16="http://schemas.microsoft.com/office/drawing/2014/main" id="{C43EDB7B-B4EF-D048-B72F-2B8A4F29D09D}"/>
                </a:ext>
              </a:extLst>
            </p:cNvPr>
            <p:cNvSpPr/>
            <p:nvPr/>
          </p:nvSpPr>
          <p:spPr>
            <a:xfrm>
              <a:off x="5009456" y="2468299"/>
              <a:ext cx="207417" cy="265546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26;gd33cc45fa0_1_0">
              <a:extLst>
                <a:ext uri="{FF2B5EF4-FFF2-40B4-BE49-F238E27FC236}">
                  <a16:creationId xmlns:a16="http://schemas.microsoft.com/office/drawing/2014/main" id="{63639DFE-1A00-2A44-AE5D-9E53ED954927}"/>
                </a:ext>
              </a:extLst>
            </p:cNvPr>
            <p:cNvSpPr txBox="1"/>
            <p:nvPr/>
          </p:nvSpPr>
          <p:spPr>
            <a:xfrm>
              <a:off x="5055548" y="2533712"/>
              <a:ext cx="161400" cy="1641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89" name="Google Shape;215;gd33cc45fa0_1_0">
            <a:extLst>
              <a:ext uri="{FF2B5EF4-FFF2-40B4-BE49-F238E27FC236}">
                <a16:creationId xmlns:a16="http://schemas.microsoft.com/office/drawing/2014/main" id="{6E6FDC05-7A05-704B-B460-C3649AE29307}"/>
              </a:ext>
            </a:extLst>
          </p:cNvPr>
          <p:cNvGrpSpPr/>
          <p:nvPr/>
        </p:nvGrpSpPr>
        <p:grpSpPr>
          <a:xfrm>
            <a:off x="5469142" y="3816275"/>
            <a:ext cx="683253" cy="609388"/>
            <a:chOff x="7175557" y="3646567"/>
            <a:chExt cx="242100" cy="235200"/>
          </a:xfrm>
        </p:grpSpPr>
        <p:sp>
          <p:nvSpPr>
            <p:cNvPr id="90" name="Google Shape;216;gd33cc45fa0_1_0">
              <a:extLst>
                <a:ext uri="{FF2B5EF4-FFF2-40B4-BE49-F238E27FC236}">
                  <a16:creationId xmlns:a16="http://schemas.microsoft.com/office/drawing/2014/main" id="{9E99E6EA-A34C-9644-B341-00B3F33FB2B2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17;gd33cc45fa0_1_0">
              <a:extLst>
                <a:ext uri="{FF2B5EF4-FFF2-40B4-BE49-F238E27FC236}">
                  <a16:creationId xmlns:a16="http://schemas.microsoft.com/office/drawing/2014/main" id="{DA21C64A-92B0-8441-B6FE-D88459A0B619}"/>
                </a:ext>
              </a:extLst>
            </p:cNvPr>
            <p:cNvSpPr txBox="1"/>
            <p:nvPr/>
          </p:nvSpPr>
          <p:spPr>
            <a:xfrm>
              <a:off x="7241882" y="3700370"/>
              <a:ext cx="161400" cy="142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95" name="Google Shape;218;gd33cc45fa0_1_0">
            <a:extLst>
              <a:ext uri="{FF2B5EF4-FFF2-40B4-BE49-F238E27FC236}">
                <a16:creationId xmlns:a16="http://schemas.microsoft.com/office/drawing/2014/main" id="{2B6FB39B-B43E-2848-83BA-8757601F6378}"/>
              </a:ext>
            </a:extLst>
          </p:cNvPr>
          <p:cNvGrpSpPr/>
          <p:nvPr/>
        </p:nvGrpSpPr>
        <p:grpSpPr>
          <a:xfrm>
            <a:off x="5510601" y="4614886"/>
            <a:ext cx="794062" cy="637609"/>
            <a:chOff x="6785044" y="4074492"/>
            <a:chExt cx="310182" cy="309445"/>
          </a:xfrm>
        </p:grpSpPr>
        <p:sp>
          <p:nvSpPr>
            <p:cNvPr id="97" name="Google Shape;219;gd33cc45fa0_1_0">
              <a:extLst>
                <a:ext uri="{FF2B5EF4-FFF2-40B4-BE49-F238E27FC236}">
                  <a16:creationId xmlns:a16="http://schemas.microsoft.com/office/drawing/2014/main" id="{C084E752-ABAE-0048-A40B-DF61BD4120D3}"/>
                </a:ext>
              </a:extLst>
            </p:cNvPr>
            <p:cNvSpPr/>
            <p:nvPr/>
          </p:nvSpPr>
          <p:spPr>
            <a:xfrm>
              <a:off x="6785044" y="4074492"/>
              <a:ext cx="254080" cy="309445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20;gd33cc45fa0_1_0">
              <a:extLst>
                <a:ext uri="{FF2B5EF4-FFF2-40B4-BE49-F238E27FC236}">
                  <a16:creationId xmlns:a16="http://schemas.microsoft.com/office/drawing/2014/main" id="{9DBDA0E7-7F96-284F-A8D3-4500124355F7}"/>
                </a:ext>
              </a:extLst>
            </p:cNvPr>
            <p:cNvSpPr txBox="1"/>
            <p:nvPr/>
          </p:nvSpPr>
          <p:spPr>
            <a:xfrm>
              <a:off x="6853126" y="4139902"/>
              <a:ext cx="242100" cy="179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100" name="Google Shape;230;gd33cc45fa0_1_0">
            <a:extLst>
              <a:ext uri="{FF2B5EF4-FFF2-40B4-BE49-F238E27FC236}">
                <a16:creationId xmlns:a16="http://schemas.microsoft.com/office/drawing/2014/main" id="{30712619-B0D4-F742-A551-A249294E48E4}"/>
              </a:ext>
            </a:extLst>
          </p:cNvPr>
          <p:cNvGrpSpPr/>
          <p:nvPr/>
        </p:nvGrpSpPr>
        <p:grpSpPr>
          <a:xfrm>
            <a:off x="5453485" y="5433002"/>
            <a:ext cx="593415" cy="566206"/>
            <a:chOff x="5773472" y="1906224"/>
            <a:chExt cx="202342" cy="306853"/>
          </a:xfrm>
        </p:grpSpPr>
        <p:sp>
          <p:nvSpPr>
            <p:cNvPr id="101" name="Google Shape;231;gd33cc45fa0_1_0">
              <a:extLst>
                <a:ext uri="{FF2B5EF4-FFF2-40B4-BE49-F238E27FC236}">
                  <a16:creationId xmlns:a16="http://schemas.microsoft.com/office/drawing/2014/main" id="{F614992B-E5B5-A048-AFEE-AD0951318485}"/>
                </a:ext>
              </a:extLst>
            </p:cNvPr>
            <p:cNvSpPr/>
            <p:nvPr/>
          </p:nvSpPr>
          <p:spPr>
            <a:xfrm>
              <a:off x="5773472" y="1906224"/>
              <a:ext cx="202342" cy="306853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32;gd33cc45fa0_1_0">
              <a:extLst>
                <a:ext uri="{FF2B5EF4-FFF2-40B4-BE49-F238E27FC236}">
                  <a16:creationId xmlns:a16="http://schemas.microsoft.com/office/drawing/2014/main" id="{B7F93712-480A-4444-AD3A-D9914CA7A300}"/>
                </a:ext>
              </a:extLst>
            </p:cNvPr>
            <p:cNvSpPr txBox="1"/>
            <p:nvPr/>
          </p:nvSpPr>
          <p:spPr>
            <a:xfrm>
              <a:off x="5814409" y="1957746"/>
              <a:ext cx="161400" cy="200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b="1" dirty="0">
                <a:latin typeface="Time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190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5705110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6" name="Google Shape;233;gd33cc45fa0_1_0">
            <a:extLst>
              <a:ext uri="{FF2B5EF4-FFF2-40B4-BE49-F238E27FC236}">
                <a16:creationId xmlns:a16="http://schemas.microsoft.com/office/drawing/2014/main" id="{2311DCBE-A18C-4146-9C7C-13966E207A9C}"/>
              </a:ext>
            </a:extLst>
          </p:cNvPr>
          <p:cNvGrpSpPr/>
          <p:nvPr/>
        </p:nvGrpSpPr>
        <p:grpSpPr>
          <a:xfrm>
            <a:off x="4383742" y="302729"/>
            <a:ext cx="1724700" cy="814948"/>
            <a:chOff x="5072357" y="240744"/>
            <a:chExt cx="1724700" cy="814948"/>
          </a:xfrm>
        </p:grpSpPr>
        <p:sp>
          <p:nvSpPr>
            <p:cNvPr id="57" name="Google Shape;234;gd33cc45fa0_1_0">
              <a:extLst>
                <a:ext uri="{FF2B5EF4-FFF2-40B4-BE49-F238E27FC236}">
                  <a16:creationId xmlns:a16="http://schemas.microsoft.com/office/drawing/2014/main" id="{B32D7565-E20E-764E-8532-D0CBCA6DC650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5;gd33cc45fa0_1_0">
              <a:extLst>
                <a:ext uri="{FF2B5EF4-FFF2-40B4-BE49-F238E27FC236}">
                  <a16:creationId xmlns:a16="http://schemas.microsoft.com/office/drawing/2014/main" id="{06A39CD8-8EB4-C04A-892E-3B4CE977108D}"/>
                </a:ext>
              </a:extLst>
            </p:cNvPr>
            <p:cNvSpPr txBox="1"/>
            <p:nvPr/>
          </p:nvSpPr>
          <p:spPr>
            <a:xfrm>
              <a:off x="5160415" y="346045"/>
              <a:ext cx="16242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 coastal &amp; shelf, non-seasonal &amp; non-diel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5059771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2" name="Google Shape;247;gd33cc45fa0_1_0">
            <a:extLst>
              <a:ext uri="{FF2B5EF4-FFF2-40B4-BE49-F238E27FC236}">
                <a16:creationId xmlns:a16="http://schemas.microsoft.com/office/drawing/2014/main" id="{FDE2FB12-5D87-ED47-A246-66E2C1E33BFD}"/>
              </a:ext>
            </a:extLst>
          </p:cNvPr>
          <p:cNvGrpSpPr/>
          <p:nvPr/>
        </p:nvGrpSpPr>
        <p:grpSpPr>
          <a:xfrm>
            <a:off x="1754379" y="2340949"/>
            <a:ext cx="2101500" cy="709924"/>
            <a:chOff x="3773309" y="784074"/>
            <a:chExt cx="1592525" cy="776929"/>
          </a:xfrm>
        </p:grpSpPr>
        <p:sp>
          <p:nvSpPr>
            <p:cNvPr id="63" name="Google Shape;248;gd33cc45fa0_1_0">
              <a:extLst>
                <a:ext uri="{FF2B5EF4-FFF2-40B4-BE49-F238E27FC236}">
                  <a16:creationId xmlns:a16="http://schemas.microsoft.com/office/drawing/2014/main" id="{DEB3673C-1F9D-A14A-B599-7486A83FC42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49;gd33cc45fa0_1_0">
              <a:extLst>
                <a:ext uri="{FF2B5EF4-FFF2-40B4-BE49-F238E27FC236}">
                  <a16:creationId xmlns:a16="http://schemas.microsoft.com/office/drawing/2014/main" id="{E531D34C-9F24-3B4D-8261-8AD58A19C30D}"/>
                </a:ext>
              </a:extLst>
            </p:cNvPr>
            <p:cNvSpPr txBox="1"/>
            <p:nvPr/>
          </p:nvSpPr>
          <p:spPr>
            <a:xfrm>
              <a:off x="3860797" y="816659"/>
              <a:ext cx="1418400" cy="707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Mixed, offshore mesopelagic,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non-seasonal &amp; diel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5232644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8" name="Google Shape;252;gd33cc45fa0_1_0">
            <a:extLst>
              <a:ext uri="{FF2B5EF4-FFF2-40B4-BE49-F238E27FC236}">
                <a16:creationId xmlns:a16="http://schemas.microsoft.com/office/drawing/2014/main" id="{8921EE7A-492F-0F46-918E-5E7C18A6F0BE}"/>
              </a:ext>
            </a:extLst>
          </p:cNvPr>
          <p:cNvSpPr/>
          <p:nvPr/>
        </p:nvSpPr>
        <p:spPr>
          <a:xfrm>
            <a:off x="2511272" y="5079645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2462747" y="5203795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6287871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1EE6CA3-748A-9747-AFB3-3D2991A2270F}"/>
              </a:ext>
            </a:extLst>
          </p:cNvPr>
          <p:cNvGrpSpPr/>
          <p:nvPr/>
        </p:nvGrpSpPr>
        <p:grpSpPr>
          <a:xfrm>
            <a:off x="5791883" y="5613164"/>
            <a:ext cx="2096400" cy="814948"/>
            <a:chOff x="5798130" y="5867400"/>
            <a:chExt cx="2096400" cy="814948"/>
          </a:xfrm>
        </p:grpSpPr>
        <p:sp>
          <p:nvSpPr>
            <p:cNvPr id="74" name="Google Shape;266;gd33cc45fa0_1_0">
              <a:extLst>
                <a:ext uri="{FF2B5EF4-FFF2-40B4-BE49-F238E27FC236}">
                  <a16:creationId xmlns:a16="http://schemas.microsoft.com/office/drawing/2014/main" id="{61F50C2B-99C4-7146-9E48-A03149C00880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73;gd33cc45fa0_1_0">
              <a:extLst>
                <a:ext uri="{FF2B5EF4-FFF2-40B4-BE49-F238E27FC236}">
                  <a16:creationId xmlns:a16="http://schemas.microsoft.com/office/drawing/2014/main" id="{404615E6-DF3D-A942-A901-F4F289C77CCE}"/>
                </a:ext>
              </a:extLst>
            </p:cNvPr>
            <p:cNvSpPr txBox="1"/>
            <p:nvPr/>
          </p:nvSpPr>
          <p:spPr>
            <a:xfrm>
              <a:off x="5835017" y="6044062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Mixed, continental shelf, seasonal &amp; diel migrant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7107366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79" name="Google Shape;242;gd33cc45fa0_1_0">
            <a:extLst>
              <a:ext uri="{FF2B5EF4-FFF2-40B4-BE49-F238E27FC236}">
                <a16:creationId xmlns:a16="http://schemas.microsoft.com/office/drawing/2014/main" id="{60CA65EA-4814-284A-BCCD-AC5D28FA3FEC}"/>
              </a:ext>
            </a:extLst>
          </p:cNvPr>
          <p:cNvSpPr/>
          <p:nvPr/>
        </p:nvSpPr>
        <p:spPr>
          <a:xfrm>
            <a:off x="8274311" y="3945860"/>
            <a:ext cx="2081400" cy="859800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8250714" y="4091964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7490613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4" name="Google Shape;262;gd33cc45fa0_1_0">
            <a:extLst>
              <a:ext uri="{FF2B5EF4-FFF2-40B4-BE49-F238E27FC236}">
                <a16:creationId xmlns:a16="http://schemas.microsoft.com/office/drawing/2014/main" id="{E0F3B5C4-E845-D043-BAA0-15761C398E9A}"/>
              </a:ext>
            </a:extLst>
          </p:cNvPr>
          <p:cNvSpPr/>
          <p:nvPr/>
        </p:nvSpPr>
        <p:spPr>
          <a:xfrm>
            <a:off x="8438540" y="2647060"/>
            <a:ext cx="2101500" cy="781939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8579540" y="274073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6945474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DC86919-21BB-C144-B1E0-70D783FDF119}"/>
              </a:ext>
            </a:extLst>
          </p:cNvPr>
          <p:cNvGrpSpPr/>
          <p:nvPr/>
        </p:nvGrpSpPr>
        <p:grpSpPr>
          <a:xfrm>
            <a:off x="7490613" y="893631"/>
            <a:ext cx="2083200" cy="814948"/>
            <a:chOff x="7490613" y="893631"/>
            <a:chExt cx="2083200" cy="859800"/>
          </a:xfrm>
        </p:grpSpPr>
        <p:sp>
          <p:nvSpPr>
            <p:cNvPr id="96" name="Google Shape;237;gd33cc45fa0_1_0">
              <a:extLst>
                <a:ext uri="{FF2B5EF4-FFF2-40B4-BE49-F238E27FC236}">
                  <a16:creationId xmlns:a16="http://schemas.microsoft.com/office/drawing/2014/main" id="{4EE19E4E-5D99-8F44-80AC-04B144056152}"/>
                </a:ext>
              </a:extLst>
            </p:cNvPr>
            <p:cNvSpPr/>
            <p:nvPr/>
          </p:nvSpPr>
          <p:spPr>
            <a:xfrm>
              <a:off x="7490613" y="893631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3;gd33cc45fa0_1_0">
              <a:extLst>
                <a:ext uri="{FF2B5EF4-FFF2-40B4-BE49-F238E27FC236}">
                  <a16:creationId xmlns:a16="http://schemas.microsoft.com/office/drawing/2014/main" id="{9CFFCED5-672F-2A40-9FAF-648FF4DFC81F}"/>
                </a:ext>
              </a:extLst>
            </p:cNvPr>
            <p:cNvSpPr txBox="1"/>
            <p:nvPr/>
          </p:nvSpPr>
          <p:spPr>
            <a:xfrm>
              <a:off x="7625111" y="1020497"/>
              <a:ext cx="1819500" cy="681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 offshore, mesopelagic, seasonal &amp; diel spp. </a:t>
              </a:r>
              <a:endParaRPr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5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</a:t>
              </a:r>
              <a:r>
                <a:rPr lang="en-US" sz="12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seasonal</a:t>
              </a: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52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1856</TotalTime>
  <Words>618</Words>
  <Application>Microsoft Macintosh PowerPoint</Application>
  <PresentationFormat>Widescreen</PresentationFormat>
  <Paragraphs>112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Times</vt:lpstr>
      <vt:lpstr>Calibri</vt:lpstr>
      <vt:lpstr>Arial</vt:lpstr>
      <vt:lpstr>Helvetica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30</cp:revision>
  <dcterms:created xsi:type="dcterms:W3CDTF">2020-07-25T23:28:34Z</dcterms:created>
  <dcterms:modified xsi:type="dcterms:W3CDTF">2021-06-16T17:39:02Z</dcterms:modified>
</cp:coreProperties>
</file>